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4" r:id="rId6"/>
    <p:sldId id="266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230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A7C6F-A848-4872-A740-8A0878F86DD4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89F58-9AC8-4097-B4A8-18B09E0324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A7C6F-A848-4872-A740-8A0878F86DD4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89F58-9AC8-4097-B4A8-18B09E0324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A7C6F-A848-4872-A740-8A0878F86DD4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89F58-9AC8-4097-B4A8-18B09E0324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A7C6F-A848-4872-A740-8A0878F86DD4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89F58-9AC8-4097-B4A8-18B09E0324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A7C6F-A848-4872-A740-8A0878F86DD4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89F58-9AC8-4097-B4A8-18B09E0324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A7C6F-A848-4872-A740-8A0878F86DD4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89F58-9AC8-4097-B4A8-18B09E0324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A7C6F-A848-4872-A740-8A0878F86DD4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89F58-9AC8-4097-B4A8-18B09E0324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A7C6F-A848-4872-A740-8A0878F86DD4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89F58-9AC8-4097-B4A8-18B09E0324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A7C6F-A848-4872-A740-8A0878F86DD4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89F58-9AC8-4097-B4A8-18B09E0324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A7C6F-A848-4872-A740-8A0878F86DD4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89F58-9AC8-4097-B4A8-18B09E0324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A7C6F-A848-4872-A740-8A0878F86DD4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89F58-9AC8-4097-B4A8-18B09E0324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A7C6F-A848-4872-A740-8A0878F86DD4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89F58-9AC8-4097-B4A8-18B09E0324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00364" y="1428736"/>
            <a:ext cx="5929354" cy="11715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БУЗ УР 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 Игринская РБ МЗ УР»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2" descr="\\192.168.1.250\tranzit\фото поликлиника\DSC053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4" y="2714620"/>
            <a:ext cx="5892115" cy="371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" t="1476" b="75636"/>
          <a:stretch>
            <a:fillRect/>
          </a:stretch>
        </p:blipFill>
        <p:spPr bwMode="auto">
          <a:xfrm>
            <a:off x="3643306" y="214290"/>
            <a:ext cx="4786346" cy="928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5986" y="642918"/>
            <a:ext cx="6358014" cy="257176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«БУЗ УР Игринская РБ МЗ УР»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3357562"/>
            <a:ext cx="83582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В 2019 году в поликлинике стартовал новый проект в рамках внедрения бережливого производства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«Организация работы процедурного кабинета поликлиники и кабинета планирования прививок взрослого населения» </a:t>
            </a:r>
            <a:endParaRPr lang="ru-RU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5986" y="642918"/>
            <a:ext cx="6358014" cy="257176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новой модели медицинской организации, оказывающей первичную медико-санитарную помощь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работы процедурного кабинета поликлиники и кабинета планирования прививок взрослого населения»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3357562"/>
            <a:ext cx="83582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В рамках реализации проекта проведены следующие мероприятия:</a:t>
            </a:r>
          </a:p>
          <a:p>
            <a:pPr algn="just"/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издан приказ по МО;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оздана рабочая группа, проведено стартовая совещание РГ 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азработан план улучшения процессов, проведено картирование процессов;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проведён хронометраж м/с процедурного кабинета;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оформлен информационный стенд по подготовке пациентов к забору крови;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5986" y="642918"/>
            <a:ext cx="6358014" cy="257176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«Организация работы процедурного кабинета поликлиники и кабинета планирования прививок взрослого населения»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3357562"/>
            <a:ext cx="835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7664" y="6030416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БЫЛО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43636" y="621508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СТАЛО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3386940"/>
            <a:ext cx="3924000" cy="2212068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945886"/>
            <a:ext cx="3924000" cy="22120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5986" y="642918"/>
            <a:ext cx="6358014" cy="257176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«Организация работы процедурного кабинета поликлиники и кабинета планирования прививок взрослого населения»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3357562"/>
            <a:ext cx="835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7664" y="6030416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БЫЛО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43636" y="621508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СТАЛО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9" y="2178416"/>
            <a:ext cx="2171501" cy="3852000"/>
          </a:xfrm>
          <a:prstGeom prst="rect">
            <a:avLst/>
          </a:prstGeom>
        </p:spPr>
      </p:pic>
      <p:pic>
        <p:nvPicPr>
          <p:cNvPr id="1026" name="Picture 2" descr="C:\Users\StMedSister\Desktop\БЫЛО-СТАЛО\20190520_1316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035" y="3501008"/>
            <a:ext cx="4673453" cy="263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66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«Организация работы процедурного кабинета поликлиники и кабинета планирования прививок взрослого населения»</a:t>
            </a:r>
            <a:endParaRPr lang="ru-RU" sz="16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8398842" cy="3676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494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Спасибо за внимание 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38906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23</Words>
  <Application>Microsoft Office PowerPoint</Application>
  <PresentationFormat>Экран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БУЗ УР  « Игринская РБ МЗ УР»</vt:lpstr>
      <vt:lpstr> «БУЗ УР Игринская РБ МЗ УР»    </vt:lpstr>
      <vt:lpstr> Создание новой модели медицинской организации, оказывающей первичную медико-санитарную помощь Проект  «Организация работы процедурного кабинета поликлиники и кабинета планирования прививок взрослого населения»  </vt:lpstr>
      <vt:lpstr> «Организация работы процедурного кабинета поликлиники и кабинета планирования прививок взрослого населения»    </vt:lpstr>
      <vt:lpstr> «Организация работы процедурного кабинета поликлиники и кабинета планирования прививок взрослого населения»    </vt:lpstr>
      <vt:lpstr>«Организация работы процедурного кабинета поликлиники и кабинета планирования прививок взрослого населения»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БУЗ УР  « Игринская РБ МЗ УР»</dc:title>
  <dc:creator>User</dc:creator>
  <cp:lastModifiedBy>StMedSister</cp:lastModifiedBy>
  <cp:revision>21</cp:revision>
  <dcterms:created xsi:type="dcterms:W3CDTF">2019-01-18T07:59:08Z</dcterms:created>
  <dcterms:modified xsi:type="dcterms:W3CDTF">2019-05-20T12:06:33Z</dcterms:modified>
</cp:coreProperties>
</file>